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656-F0C5-463C-BB92-7DE6A342260A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B1E1-D5D5-4628-83AB-34EF4B743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76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656-F0C5-463C-BB92-7DE6A342260A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B1E1-D5D5-4628-83AB-34EF4B743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38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656-F0C5-463C-BB92-7DE6A342260A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B1E1-D5D5-4628-83AB-34EF4B743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281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656-F0C5-463C-BB92-7DE6A342260A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B1E1-D5D5-4628-83AB-34EF4B743DE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4965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656-F0C5-463C-BB92-7DE6A342260A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B1E1-D5D5-4628-83AB-34EF4B743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82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656-F0C5-463C-BB92-7DE6A342260A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B1E1-D5D5-4628-83AB-34EF4B743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46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656-F0C5-463C-BB92-7DE6A342260A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B1E1-D5D5-4628-83AB-34EF4B743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11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656-F0C5-463C-BB92-7DE6A342260A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B1E1-D5D5-4628-83AB-34EF4B743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7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656-F0C5-463C-BB92-7DE6A342260A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B1E1-D5D5-4628-83AB-34EF4B743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4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656-F0C5-463C-BB92-7DE6A342260A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B1E1-D5D5-4628-83AB-34EF4B743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9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656-F0C5-463C-BB92-7DE6A342260A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B1E1-D5D5-4628-83AB-34EF4B743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2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656-F0C5-463C-BB92-7DE6A342260A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B1E1-D5D5-4628-83AB-34EF4B743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39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656-F0C5-463C-BB92-7DE6A342260A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B1E1-D5D5-4628-83AB-34EF4B743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15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656-F0C5-463C-BB92-7DE6A342260A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B1E1-D5D5-4628-83AB-34EF4B743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11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656-F0C5-463C-BB92-7DE6A342260A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B1E1-D5D5-4628-83AB-34EF4B743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63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656-F0C5-463C-BB92-7DE6A342260A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B1E1-D5D5-4628-83AB-34EF4B743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988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656-F0C5-463C-BB92-7DE6A342260A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B1E1-D5D5-4628-83AB-34EF4B743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86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3AC2656-F0C5-463C-BB92-7DE6A342260A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7D9B1E1-D5D5-4628-83AB-34EF4B743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8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  <p:sldLayoutId id="2147483996" r:id="rId12"/>
    <p:sldLayoutId id="2147483997" r:id="rId13"/>
    <p:sldLayoutId id="2147483998" r:id="rId14"/>
    <p:sldLayoutId id="2147483999" r:id="rId15"/>
    <p:sldLayoutId id="2147484000" r:id="rId16"/>
    <p:sldLayoutId id="2147484001" r:id="rId17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3851" y="757645"/>
            <a:ext cx="8896393" cy="1724298"/>
          </a:xfrm>
        </p:spPr>
        <p:txBody>
          <a:bodyPr/>
          <a:lstStyle/>
          <a:p>
            <a:r>
              <a:rPr lang="sr-Cyrl-RS" b="1" dirty="0" smtClean="0">
                <a:solidFill>
                  <a:schemeClr val="accent2">
                    <a:lumMod val="75000"/>
                  </a:schemeClr>
                </a:solidFill>
              </a:rPr>
              <a:t>ЗАВИСНОСТ ОД </a:t>
            </a:r>
            <a:r>
              <a:rPr lang="sr-Cyrl-RS" b="1" dirty="0" smtClean="0">
                <a:solidFill>
                  <a:schemeClr val="accent2">
                    <a:lumMod val="75000"/>
                  </a:schemeClr>
                </a:solidFill>
              </a:rPr>
              <a:t>ТЕХНОЛОГИЈА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69680" y="4715691"/>
            <a:ext cx="3322320" cy="1789612"/>
          </a:xfrm>
        </p:spPr>
        <p:txBody>
          <a:bodyPr>
            <a:normAutofit fontScale="92500" lnSpcReduction="20000"/>
          </a:bodyPr>
          <a:lstStyle/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r>
              <a:rPr lang="sr-Cyrl-RS" b="1" dirty="0" smtClean="0">
                <a:solidFill>
                  <a:schemeClr val="accent2">
                    <a:lumMod val="75000"/>
                  </a:schemeClr>
                </a:solidFill>
              </a:rPr>
              <a:t>АУТОР:Нађа Живановић</a:t>
            </a: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492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2214694"/>
          </a:xfrm>
        </p:spPr>
        <p:txBody>
          <a:bodyPr>
            <a:noAutofit/>
          </a:bodyPr>
          <a:lstStyle/>
          <a:p>
            <a:r>
              <a:rPr lang="ru-RU" sz="2800" b="1" dirty="0"/>
              <a:t>Због зависности од технологије и уређаја млади људи имају све више физичких, али и психичких проблема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952" y="2214695"/>
            <a:ext cx="5820728" cy="3873430"/>
          </a:xfrm>
        </p:spPr>
      </p:pic>
    </p:spTree>
    <p:extLst>
      <p:ext uri="{BB962C8B-B14F-4D97-AF65-F5344CB8AC3E}">
        <p14:creationId xmlns:p14="http://schemas.microsoft.com/office/powerpoint/2010/main" val="496657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Научници су открили да се данас свака седма особа суочава са проблемима памћења, који су последица неумереног коришћења технологије</a:t>
            </a:r>
            <a:r>
              <a:rPr lang="ru-RU" dirty="0"/>
              <a:t>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099" y="2838518"/>
            <a:ext cx="5807801" cy="2903901"/>
          </a:xfrm>
        </p:spPr>
      </p:pic>
    </p:spTree>
    <p:extLst>
      <p:ext uri="{BB962C8B-B14F-4D97-AF65-F5344CB8AC3E}">
        <p14:creationId xmlns:p14="http://schemas.microsoft.com/office/powerpoint/2010/main" val="3039827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500" y="701644"/>
            <a:ext cx="10821026" cy="262344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Нова студија Универзитета у Калифорнији, спроведена на више од 18 хиљада људи, показала је да је најугроженија старосна група од 18 до 39 година. Они, осим што теже памте нове информације, такође и страхују да им се некадашња способност памћења никада неће вратити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110" y="3935933"/>
            <a:ext cx="8895806" cy="2582432"/>
          </a:xfrm>
        </p:spPr>
      </p:pic>
    </p:spTree>
    <p:extLst>
      <p:ext uri="{BB962C8B-B14F-4D97-AF65-F5344CB8AC3E}">
        <p14:creationId xmlns:p14="http://schemas.microsoft.com/office/powerpoint/2010/main" val="3927909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 показатеље нивоа зависности од технолошких новотарија, научници су узимали у обзир време које особа проводи пред рачунаром, телевизором и у целокупној интернет комуникацији, посебно на друштвеним мрежама.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809" y="2951018"/>
            <a:ext cx="8929572" cy="3680161"/>
          </a:xfrm>
        </p:spPr>
      </p:pic>
    </p:spTree>
    <p:extLst>
      <p:ext uri="{BB962C8B-B14F-4D97-AF65-F5344CB8AC3E}">
        <p14:creationId xmlns:p14="http://schemas.microsoft.com/office/powerpoint/2010/main" val="3582116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Више од 79 посто корисника друштвених мрежа који за себе кажу да су усамљени, наводили су детаље о себи попут омиљених књига, филмова и музике.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1" y="2828584"/>
            <a:ext cx="8125096" cy="3206455"/>
          </a:xfrm>
        </p:spPr>
      </p:pic>
    </p:spTree>
    <p:extLst>
      <p:ext uri="{BB962C8B-B14F-4D97-AF65-F5344CB8AC3E}">
        <p14:creationId xmlns:p14="http://schemas.microsoft.com/office/powerpoint/2010/main" val="1292078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93</TotalTime>
  <Words>151</Words>
  <Application>Microsoft Office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Droplet</vt:lpstr>
      <vt:lpstr>ЗАВИСНОСТ ОД ТЕХНОЛОГИЈА</vt:lpstr>
      <vt:lpstr>Због зависности од технологије и уређаја млади људи имају све више физичких, али и психичких проблема</vt:lpstr>
      <vt:lpstr>Научници су открили да се данас свака седма особа суочава са проблемима памћења, који су последица неумереног коришћења технологије.</vt:lpstr>
      <vt:lpstr>Нова студија Универзитета у Калифорнији, спроведена на више од 18 хиљада људи, показала је да је најугроженија старосна група од 18 до 39 година. Они, осим што теже памте нове информације, такође и страхују да им се некадашња способност памћења никада неће вратити</vt:lpstr>
      <vt:lpstr>За показатеље нивоа зависности од технолошких новотарија, научници су узимали у обзир време које особа проводи пред рачунаром, телевизором и у целокупној интернет комуникацији, посебно на друштвеним мрежама.</vt:lpstr>
      <vt:lpstr>Више од 79 посто корисника друштвених мрежа који за себе кажу да су усамљени, наводили су детаље о себи попут омиљених књига, филмова и музике.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ЗАВИСНОСТ ОД ТЕХНОЛОГИЈА</dc:title>
  <dc:creator>Ucenik</dc:creator>
  <cp:lastModifiedBy>Ucenik</cp:lastModifiedBy>
  <cp:revision>13</cp:revision>
  <dcterms:created xsi:type="dcterms:W3CDTF">2017-12-08T10:53:03Z</dcterms:created>
  <dcterms:modified xsi:type="dcterms:W3CDTF">2017-12-29T10:47:52Z</dcterms:modified>
</cp:coreProperties>
</file>